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8BE57-E3CE-4C8D-9B3B-4D99C316490D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E6F86-8487-48D8-A662-702A17B7B2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Elektrody </a:t>
            </a:r>
            <a:r>
              <a:rPr lang="pl-PL" b="1" dirty="0"/>
              <a:t>jonoselektywne</a:t>
            </a:r>
            <a:br>
              <a:rPr lang="pl-PL" b="1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endParaRPr lang="pl-PL" b="1" dirty="0" smtClean="0"/>
          </a:p>
          <a:p>
            <a:r>
              <a:rPr lang="pl-PL" b="1" dirty="0" smtClean="0"/>
              <a:t>Elektrody </a:t>
            </a:r>
            <a:r>
              <a:rPr lang="pl-PL" b="1" dirty="0"/>
              <a:t>krystaliczne homogeniczne</a:t>
            </a:r>
          </a:p>
          <a:p>
            <a:r>
              <a:rPr lang="pl-PL" b="1" dirty="0"/>
              <a:t> 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Elektrody </a:t>
            </a:r>
            <a:r>
              <a:rPr lang="pl-PL" b="1" dirty="0"/>
              <a:t>jonoselektywne z ciekłymi membranami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Mała ruchliwość dwuwartościowych kationów w stałych membranach zainspirowała opracowanie membran ciekłych. Membranę stanowi porowaty krążek z hydrofobowego materiału (np. octan celulozy lub płytka ze spiekanego szkła), nasycony roztworem wymieniacza organicznego, znajdującego się w osobnym zbiorniczku</a:t>
            </a:r>
            <a:r>
              <a:rPr lang="pl-PL" dirty="0" smtClean="0"/>
              <a:t>.</a:t>
            </a:r>
            <a:r>
              <a:rPr lang="pl-PL" dirty="0"/>
              <a:t> Elektroda przestaje poprawnie funkcjonować po upływie ok.1-2 miesięcy na skutek nieodwracalnych procesów w warstwie membranowej.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dirty="0"/>
              <a:t>Elektrody zawierające kationity</a:t>
            </a:r>
            <a:r>
              <a:rPr lang="pl-PL" dirty="0"/>
              <a:t> </a:t>
            </a:r>
            <a:r>
              <a:rPr lang="pl-PL" dirty="0" smtClean="0"/>
              <a:t>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pPr algn="just"/>
            <a:r>
              <a:rPr lang="pl-PL" dirty="0" smtClean="0"/>
              <a:t>– substancjami </a:t>
            </a:r>
            <a:r>
              <a:rPr lang="pl-PL" dirty="0" err="1" smtClean="0"/>
              <a:t>elektrodowoczynnymi</a:t>
            </a:r>
            <a:r>
              <a:rPr lang="pl-PL" dirty="0" smtClean="0"/>
              <a:t> mającymi ładunek ujemny są ciekłe wymieniacze jonowe- </a:t>
            </a:r>
            <a:r>
              <a:rPr lang="pl-PL" dirty="0" err="1" smtClean="0"/>
              <a:t>kationit</a:t>
            </a:r>
            <a:r>
              <a:rPr lang="pl-PL" dirty="0" smtClean="0"/>
              <a:t>, najczęściej są to sole </a:t>
            </a:r>
            <a:r>
              <a:rPr lang="pl-PL" dirty="0" err="1" smtClean="0"/>
              <a:t>diestrów</a:t>
            </a:r>
            <a:r>
              <a:rPr lang="pl-PL" dirty="0" smtClean="0"/>
              <a:t> kwasu fosforowego lub sole kwasów karboksylowych zawierające grupę </a:t>
            </a:r>
            <a:r>
              <a:rPr lang="pl-PL" dirty="0" err="1" smtClean="0"/>
              <a:t>tioeterową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dirty="0"/>
              <a:t>Elektrody zawierające anionity</a:t>
            </a:r>
            <a:r>
              <a:rPr lang="pl-PL" dirty="0"/>
              <a:t> </a:t>
            </a:r>
            <a:r>
              <a:rPr lang="pl-PL" dirty="0" smtClean="0"/>
              <a:t>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– </a:t>
            </a:r>
            <a:r>
              <a:rPr lang="pl-PL" dirty="0"/>
              <a:t>jako anionity najczęściej stosowane są sole amoniowe lub sole kompleksowe. 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Elektrody zawierające obojętne związki makrocykliczne</a:t>
            </a:r>
            <a:r>
              <a:rPr lang="pl-PL" dirty="0"/>
              <a:t> </a:t>
            </a:r>
            <a:r>
              <a:rPr lang="pl-PL" dirty="0" smtClean="0"/>
              <a:t>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/>
            <a:r>
              <a:rPr lang="pl-PL" dirty="0"/>
              <a:t>– zawierają zamiast wymieniacza jonowego cząsteczki obojętne, które mogą koordynować wewnątrz swojej struktury  - jony o określonych wymiarach nośnika ładunku. Należą do nich roztwory makrocyklicznych antybiotyków, jak </a:t>
            </a:r>
            <a:r>
              <a:rPr lang="pl-PL" dirty="0" err="1"/>
              <a:t>walinomycyna</a:t>
            </a:r>
            <a:r>
              <a:rPr lang="pl-PL" dirty="0"/>
              <a:t>, </a:t>
            </a:r>
            <a:r>
              <a:rPr lang="pl-PL" dirty="0" err="1"/>
              <a:t>nonaktyna</a:t>
            </a:r>
            <a:r>
              <a:rPr lang="pl-PL" dirty="0"/>
              <a:t>. Wykazują one duża selektywność względem potasu, rubidu, amonu.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Elektrody jonoselektywne uczulane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Elektrody jonoselektywne uczulane mogą być enzymatyczne lub </a:t>
            </a:r>
            <a:r>
              <a:rPr lang="pl-PL" dirty="0" smtClean="0"/>
              <a:t>gazowe.</a:t>
            </a:r>
            <a:endParaRPr lang="pl-PL" dirty="0"/>
          </a:p>
          <a:p>
            <a:pPr algn="just"/>
            <a:r>
              <a:rPr lang="pl-PL" b="1" dirty="0"/>
              <a:t>Elektrody gazowe </a:t>
            </a:r>
            <a:r>
              <a:rPr lang="pl-PL" dirty="0"/>
              <a:t>powinny być nazywane selektywnymi elektrodami gazowymi. </a:t>
            </a:r>
            <a:endParaRPr lang="pl-PL" dirty="0" smtClean="0"/>
          </a:p>
          <a:p>
            <a:pPr algn="just"/>
            <a:r>
              <a:rPr lang="pl-PL" dirty="0" smtClean="0"/>
              <a:t>Elektroda </a:t>
            </a:r>
            <a:r>
              <a:rPr lang="pl-PL" dirty="0"/>
              <a:t>gazowa to w istocie  elektroda </a:t>
            </a:r>
            <a:r>
              <a:rPr lang="pl-PL" dirty="0" err="1"/>
              <a:t>redoks</a:t>
            </a:r>
            <a:r>
              <a:rPr lang="pl-PL" dirty="0"/>
              <a:t> zanurzona w nasyconym odpowiednim gazem roztworze</a:t>
            </a:r>
            <a:r>
              <a:rPr lang="pl-PL" b="1" dirty="0"/>
              <a:t>, </a:t>
            </a:r>
            <a:r>
              <a:rPr lang="pl-PL" dirty="0"/>
              <a:t>zawierającym jony lub cząsteczki powstałe w wyniku redukcji lub utlenienia tego gazu. Przykładem jest elektroda wodorowa. Skonstruowano też elektrody gazowe np. do oznaczania CO</a:t>
            </a:r>
            <a:r>
              <a:rPr lang="pl-PL" baseline="-25000" dirty="0"/>
              <a:t>2</a:t>
            </a:r>
            <a:r>
              <a:rPr lang="pl-PL" dirty="0"/>
              <a:t>, SO</a:t>
            </a:r>
            <a:r>
              <a:rPr lang="pl-PL" baseline="-25000" dirty="0"/>
              <a:t>2</a:t>
            </a:r>
            <a:r>
              <a:rPr lang="pl-PL" dirty="0"/>
              <a:t>, NH</a:t>
            </a:r>
            <a:r>
              <a:rPr lang="pl-PL" baseline="-25000" dirty="0"/>
              <a:t>3</a:t>
            </a:r>
            <a:r>
              <a:rPr lang="pl-PL" dirty="0"/>
              <a:t>. Elektrody gazowe są stosowane przede wszystkim w ochronie </a:t>
            </a:r>
            <a:r>
              <a:rPr lang="pl-PL" dirty="0" smtClean="0"/>
              <a:t>środowiska</a:t>
            </a:r>
            <a:r>
              <a:rPr lang="pl-PL" dirty="0"/>
              <a:t>.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/>
              <a:t>Elektrody enzymatyczne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/>
          </a:bodyPr>
          <a:lstStyle/>
          <a:p>
            <a:pPr algn="just"/>
            <a:r>
              <a:rPr lang="pl-PL" b="1" dirty="0"/>
              <a:t>Elektrody enzymatyczne</a:t>
            </a:r>
            <a:r>
              <a:rPr lang="pl-PL" dirty="0"/>
              <a:t> są najnowszą grupą elektrod membranowych. Ich działanie polega na oznaczaniu jonu, który powstaje jako produkt reakcji enzymatycznej specyficznej dla danego związku organicznego. Przykładem jest elektroda czuła na mocznik.</a:t>
            </a:r>
            <a:endParaRPr lang="pl-PL" b="1" dirty="0"/>
          </a:p>
          <a:p>
            <a:pPr algn="just"/>
            <a:r>
              <a:rPr lang="pl-PL" dirty="0"/>
              <a:t>Elektrody enzymatyczne umożliwiają oznaczanie substratów lub enzymów i ich rola w analizie biologicznej i organicznej szybko wzrasta. 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pPr algn="just"/>
            <a:r>
              <a:rPr lang="pl-PL" dirty="0" smtClean="0"/>
              <a:t>Membranę </a:t>
            </a:r>
            <a:r>
              <a:rPr lang="pl-PL" dirty="0"/>
              <a:t>elektrody można pokryć również warstwą żywych komórek bakteryjnych wytwarzających odpowiedni enzym – są to </a:t>
            </a:r>
            <a:r>
              <a:rPr lang="pl-PL" b="1" dirty="0"/>
              <a:t>elektrody bakteryjne</a:t>
            </a:r>
            <a:r>
              <a:rPr lang="pl-PL" dirty="0"/>
              <a:t>. </a:t>
            </a:r>
            <a:endParaRPr lang="pl-PL" smtClean="0"/>
          </a:p>
          <a:p>
            <a:pPr algn="just"/>
            <a:r>
              <a:rPr lang="pl-PL" smtClean="0"/>
              <a:t>Elektrody </a:t>
            </a:r>
            <a:r>
              <a:rPr lang="pl-PL" dirty="0"/>
              <a:t>enzymatyczne i bakteryjne mają duże perspektywy rozwojowe w związku z coraz większym znaczeniem analityki klinicznej i biotechnologii.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W przeciwieństwie do elektrody szklanej membrana szklana jest zastąpiona membraną krystaliczną, która może być monokryształem, układem polikrystalicznym lub mieszaniną kryształów trudno rozpuszczalnych związków. Gdy membrana krystaliczna wykazuje odpowiednie przewodnictwo jonowe i ma odpowiednie właściwości mechaniczne i chemiczne staje się wrażliwa na jony składowe trudno rozpuszczalnego związku tworzącego membranę.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pl-PL" dirty="0"/>
              <a:t>Jedną z pierwszych elektrod krystalicznych była elektroda fluorkowa. Membranę stanowi monokryształ fluorku lantanu lub fluorków innych pierwiastków ziem rzadkich. Fluorki te wykazują elektryczne przewodnictwo wynikające z ruchliwości jonu fluorku w sieci krystalicznej. Fluorek lantanu jest stałym elektrolitem, w którym nośnikiem ładunku są jony fluorkowe. Mechanizm przenoszenia ładunku można zapisać schematycznie: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LaF</a:t>
            </a:r>
            <a:r>
              <a:rPr lang="pl-PL" b="1" baseline="-25000" dirty="0" smtClean="0"/>
              <a:t>3</a:t>
            </a:r>
            <a:r>
              <a:rPr lang="pl-PL" b="1" dirty="0" smtClean="0"/>
              <a:t> </a:t>
            </a:r>
            <a:r>
              <a:rPr lang="pl-PL" b="1" dirty="0"/>
              <a:t>+ dziura cząsteczkowa = LaF</a:t>
            </a:r>
            <a:r>
              <a:rPr lang="pl-PL" b="1" baseline="-25000" dirty="0"/>
              <a:t>2</a:t>
            </a:r>
            <a:r>
              <a:rPr lang="pl-PL" b="1" baseline="30000" dirty="0"/>
              <a:t>+</a:t>
            </a:r>
            <a:r>
              <a:rPr lang="pl-PL" b="1" dirty="0"/>
              <a:t> + F</a:t>
            </a:r>
            <a:r>
              <a:rPr lang="pl-PL" b="1" baseline="30000" dirty="0"/>
              <a:t>-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Krystaliczna </a:t>
            </a:r>
            <a:r>
              <a:rPr lang="pl-PL" dirty="0"/>
              <a:t>membrana jest „przepuszczalna” tylko dla jonów</a:t>
            </a:r>
            <a:r>
              <a:rPr lang="pl-PL" baseline="30000" dirty="0"/>
              <a:t> </a:t>
            </a:r>
            <a:r>
              <a:rPr lang="pl-PL" dirty="0"/>
              <a:t>fluoru, jest specyficzna i jedynie jony OH</a:t>
            </a:r>
            <a:r>
              <a:rPr lang="pl-PL" baseline="30000" dirty="0"/>
              <a:t>- </a:t>
            </a:r>
            <a:r>
              <a:rPr lang="pl-PL" dirty="0"/>
              <a:t>zakłócają pracę elektrody, ponieważ reagują z lantanem (III). Elektroda pracuje bez zakłóceń w warunkach, w których fluorki ziem rzadkich są trwałe i w których można pominąć rozpuszczalność kryształu.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Przykładem elektrody o membranie polikrystalicznej jest membrana sporządzona z Ag</a:t>
            </a:r>
            <a:r>
              <a:rPr lang="pl-PL" baseline="-25000" dirty="0"/>
              <a:t>2</a:t>
            </a:r>
            <a:r>
              <a:rPr lang="pl-PL" dirty="0"/>
              <a:t>S. Polikryształem nazywa się kryształ składający się z licznych, drobnych, mikroskopowej lub submikroskopowej wielkości, kryształów. Duże przewodnictwo Ag</a:t>
            </a:r>
            <a:r>
              <a:rPr lang="pl-PL" baseline="-25000" dirty="0"/>
              <a:t>2</a:t>
            </a:r>
            <a:r>
              <a:rPr lang="pl-PL" dirty="0"/>
              <a:t>S zapewnia dobrą pracę elektrody. Dlatego membrany innych elektrod są przygotowywane przez zmieszanie Ag</a:t>
            </a:r>
            <a:r>
              <a:rPr lang="pl-PL" baseline="-25000" dirty="0"/>
              <a:t>2</a:t>
            </a:r>
            <a:r>
              <a:rPr lang="pl-PL" dirty="0"/>
              <a:t>S z innymi odpowiednimi halogenkami srebra lub siarczkami, co zapewnia lepszą pracę elektrody.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pl-PL" dirty="0"/>
              <a:t>Bardzo mała jego rozpuszczalność sprawia, że elektroda srebrowa jest jedna z najlepszych elektrod wskaźnikowych.</a:t>
            </a:r>
          </a:p>
          <a:p>
            <a:pPr algn="just"/>
            <a:r>
              <a:rPr lang="pl-PL" dirty="0"/>
              <a:t>Iloczyn rozpuszczalności </a:t>
            </a:r>
            <a:r>
              <a:rPr lang="pl-PL" b="1" dirty="0" smtClean="0"/>
              <a:t>K</a:t>
            </a:r>
            <a:r>
              <a:rPr lang="pl-PL" dirty="0" smtClean="0"/>
              <a:t> </a:t>
            </a:r>
            <a:r>
              <a:rPr lang="pl-PL" baseline="-25000" dirty="0" smtClean="0"/>
              <a:t>Ag2S</a:t>
            </a:r>
            <a:r>
              <a:rPr lang="pl-PL" dirty="0" smtClean="0"/>
              <a:t> </a:t>
            </a:r>
            <a:r>
              <a:rPr lang="pl-PL" b="1" dirty="0" smtClean="0"/>
              <a:t>=1,5 </a:t>
            </a:r>
            <a:r>
              <a:rPr lang="pl-PL" b="1" dirty="0"/>
              <a:t>·10</a:t>
            </a:r>
            <a:r>
              <a:rPr lang="pl-PL" b="1" baseline="30000" dirty="0"/>
              <a:t>-51</a:t>
            </a:r>
            <a:endParaRPr lang="pl-PL" dirty="0"/>
          </a:p>
          <a:p>
            <a:pPr algn="just"/>
            <a:r>
              <a:rPr lang="pl-PL" dirty="0"/>
              <a:t>Membrany elektrod selektywnych względem jonów jodu, bromu i chloru zawierają odpowiednio </a:t>
            </a:r>
            <a:r>
              <a:rPr lang="pl-PL" dirty="0" err="1"/>
              <a:t>AgI</a:t>
            </a:r>
            <a:r>
              <a:rPr lang="pl-PL" dirty="0"/>
              <a:t>, </a:t>
            </a:r>
            <a:r>
              <a:rPr lang="pl-PL" dirty="0" err="1"/>
              <a:t>AgBr</a:t>
            </a:r>
            <a:r>
              <a:rPr lang="pl-PL" dirty="0"/>
              <a:t>, </a:t>
            </a:r>
            <a:r>
              <a:rPr lang="pl-PL" dirty="0" err="1"/>
              <a:t>AgCl</a:t>
            </a:r>
            <a:r>
              <a:rPr lang="pl-PL" dirty="0"/>
              <a:t>. Potencjały takich membran zależą od aktywności jonu srebra przy powierzchni membrany, a ta z kolei zależy od aktywności halogenków w roztworze.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Elektrody krystaliczne są stosunkowo bardzo selektywne, ponieważ reagują z nimi tylko te jony znajdujące się w roztworze, które tworzą trudniej rozpuszczalne związki od związku występującego w membranie i mają ładunek oraz promień jonowy odpowiadający jonom sieci krystalicznej membrany. </a:t>
            </a:r>
          </a:p>
          <a:p>
            <a:pPr algn="just"/>
            <a:r>
              <a:rPr lang="pl-PL" dirty="0"/>
              <a:t>Zakłócenia pracy elektrody wynikają wiec z reakcji chemicznej między składnikami membrany i składnikami roztworu. Wadą elektrod krystalicznych jest trudność ich przygotowania.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Elektrody </a:t>
            </a:r>
            <a:r>
              <a:rPr lang="pl-PL" b="1" dirty="0"/>
              <a:t>krystaliczne heterogeniczne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Trudności w otrzymaniu homogenicznych membran krystalicznych przyczyniły się do opracowania membran heterogenicznych.</a:t>
            </a:r>
          </a:p>
          <a:p>
            <a:pPr algn="just"/>
            <a:r>
              <a:rPr lang="pl-PL" dirty="0"/>
              <a:t>Membrany heterogeniczne składają się z substancji aktywnej zdyspergowanej w obojętnym nośniku, którego zadaniem jest polepszenie właściwości mechanicznych membrany. </a:t>
            </a:r>
            <a:endParaRPr lang="pl-PL" dirty="0" smtClean="0"/>
          </a:p>
          <a:p>
            <a:pPr algn="just"/>
            <a:r>
              <a:rPr lang="pl-PL" dirty="0" smtClean="0"/>
              <a:t>Jako </a:t>
            </a:r>
            <a:r>
              <a:rPr lang="pl-PL" dirty="0"/>
              <a:t>substancje aktywne stosuje się trudno rozpuszczalne sole lub wymieniacze jonowe, natomiast jako substancje wiążące (nośniki) stosuje się parafinę, polistyren, polietylen, polichlorek winylu, </a:t>
            </a:r>
            <a:r>
              <a:rPr lang="pl-PL" dirty="0" err="1"/>
              <a:t>kollodium</a:t>
            </a:r>
            <a:r>
              <a:rPr lang="pl-PL" dirty="0"/>
              <a:t> lub gumę silikonową.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Nośnik </a:t>
            </a:r>
            <a:r>
              <a:rPr lang="pl-PL" dirty="0"/>
              <a:t>powinien być substancją hydrofobową inaczej membrana pęcznieje w roztworach wodnych i traci swoje właściwości, dlatego te elektrody ustępują jakością elektrodom krystalicznym. Membrany heterogeniczne powinny zawierać duży udział (do 50%) związku czynnego np. jako związki czynne stosowane są w elektrodach wapniowych – szczawian i stearynian wapnia, we fluorkowych - -fluorek wapnia.</a:t>
            </a:r>
          </a:p>
          <a:p>
            <a:pPr algn="just"/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800</Words>
  <Application>Microsoft Office PowerPoint</Application>
  <PresentationFormat>Pokaz na ekranie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  Elektrody jonoselektywne    </vt:lpstr>
      <vt:lpstr>Prezentacja programu PowerPoint</vt:lpstr>
      <vt:lpstr>Prezentacja programu PowerPoint</vt:lpstr>
      <vt:lpstr> LaF3 + dziura cząsteczkowa = LaF2+ + F-  </vt:lpstr>
      <vt:lpstr>Prezentacja programu PowerPoint</vt:lpstr>
      <vt:lpstr>Prezentacja programu PowerPoint</vt:lpstr>
      <vt:lpstr>Prezentacja programu PowerPoint</vt:lpstr>
      <vt:lpstr> Elektrody krystaliczne heterogeniczne </vt:lpstr>
      <vt:lpstr>Prezentacja programu PowerPoint</vt:lpstr>
      <vt:lpstr>  Elektrody jonoselektywne z ciekłymi membranami   </vt:lpstr>
      <vt:lpstr>Elektrody zawierające kationity -</vt:lpstr>
      <vt:lpstr>Elektrody zawierające anionity -</vt:lpstr>
      <vt:lpstr>Elektrody zawierające obojętne związki makrocykliczne -</vt:lpstr>
      <vt:lpstr>Elektrody jonoselektywne uczulane </vt:lpstr>
      <vt:lpstr>Elektrody enzymatyczne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Elektrody jonoselektywne</dc:title>
  <dc:creator>Dorota</dc:creator>
  <cp:lastModifiedBy>Dorota</cp:lastModifiedBy>
  <cp:revision>8</cp:revision>
  <dcterms:created xsi:type="dcterms:W3CDTF">2012-03-26T11:19:26Z</dcterms:created>
  <dcterms:modified xsi:type="dcterms:W3CDTF">2015-10-01T23:02:39Z</dcterms:modified>
</cp:coreProperties>
</file>