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516BD-CEA6-41BA-9B91-CB72661AB1FD}" type="datetimeFigureOut">
              <a:rPr lang="pl-PL" smtClean="0"/>
              <a:pPr/>
              <a:t>2015-10-02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927D5-6ABD-473E-BF07-4EAB5DA71F9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Autofit/>
          </a:bodyPr>
          <a:lstStyle/>
          <a:p>
            <a:r>
              <a:rPr lang="pl-PL" sz="4800" dirty="0" smtClean="0">
                <a:latin typeface="Times New Roman" pitchFamily="18" charset="0"/>
                <a:cs typeface="Times New Roman" pitchFamily="18" charset="0"/>
              </a:rPr>
              <a:t>Klasyfikacja metod elektroanalitycznych</a:t>
            </a:r>
            <a:endParaRPr lang="pl-PL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/>
              <a:t>a podstawie zjawisk zachodzących w ogniwie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Tabelka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448"/>
                <a:gridCol w="2016224"/>
                <a:gridCol w="2664296"/>
                <a:gridCol w="26026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Zjawisko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Wielkość mierzona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Nazwa metody analitycznej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 rowSpan="2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Przez ogniwo nie płynie prąd stały 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 nie pobiera się prądu z ogniwa)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przewodnictwo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(opór elektryczny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konduktometria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 miareczkowanie konduktometryczne; oscylometria </a:t>
                      </a: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 miareczkowanie oscylometryczne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potencjał elektrody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potencjometria i miareczkowanie potencjometryczne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pl-PL" dirty="0"/>
          </a:p>
          <a:p>
            <a:pPr fontAlgn="t"/>
            <a:endParaRPr lang="pl-PL" dirty="0"/>
          </a:p>
          <a:p>
            <a:pPr fontAlgn="t"/>
            <a:endParaRPr lang="pl-PL" dirty="0"/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24000" y="1397000"/>
          <a:ext cx="60960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4"/>
                <a:gridCol w="1440160"/>
                <a:gridCol w="1944216"/>
                <a:gridCol w="1967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Zjawisko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Wielkość mierzona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Nazwa metody analitycznej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6880">
                <a:tc rowSpan="3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Elektroliza w całej masie roztworu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masa metalu lub tlenku metalu wydzielona na elektrodzie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elektrograwimetria</a:t>
                      </a:r>
                      <a:endParaRPr lang="pl-PL" dirty="0"/>
                    </a:p>
                  </a:txBody>
                  <a:tcPr/>
                </a:tc>
              </a:tr>
              <a:tr h="4368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masa substancji rozpuszczonej elektrodowo, porównanie </a:t>
                      </a:r>
                      <a:r>
                        <a:rPr lang="pl-PL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elektrogramów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elektrografia</a:t>
                      </a:r>
                      <a:endParaRPr lang="pl-PL" dirty="0"/>
                    </a:p>
                  </a:txBody>
                  <a:tcPr/>
                </a:tc>
              </a:tr>
              <a:tr h="4368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nabój elektryczny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kulometria i miareczkowanie kulometryczne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Tabelka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1944216"/>
                <a:gridCol w="2232248"/>
                <a:gridCol w="28186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Lp.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Zjawisko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Wielkość mierzona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Nazwa metody analitycznej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 rowSpan="3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pl-PL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Elektroliza warstwy dyfuzyjnej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natężenie prądu jako funkcja przyłożonego napięcia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polarografia stałoprądowa, zmiennoprądowa i </a:t>
                      </a:r>
                      <a:r>
                        <a:rPr lang="pl-PL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pulsowa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pl-PL" sz="200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woltamperometria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natężenie prądu przy stałym napięciu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miareczkowanie amperometryczne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48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różnica</a:t>
                      </a:r>
                      <a:r>
                        <a:rPr lang="pl-PL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potencjału elektrod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miareczkowanie potencjometryczne przy stałym niewielkim natężeniu</a:t>
                      </a:r>
                      <a:r>
                        <a:rPr lang="pl-PL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prądu</a:t>
                      </a:r>
                      <a:endParaRPr lang="pl-PL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134</Words>
  <Application>Microsoft Office PowerPoint</Application>
  <PresentationFormat>Pokaz na ekranie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Klasyfikacja metod elektroanalitycznych</vt:lpstr>
      <vt:lpstr>Tabelka</vt:lpstr>
      <vt:lpstr>Tabelka</vt:lpstr>
      <vt:lpstr>Tabelka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Klasyfikacja metod elektroanalitycznych</dc:title>
  <dc:creator>Dorota</dc:creator>
  <cp:lastModifiedBy>Dorota</cp:lastModifiedBy>
  <cp:revision>13</cp:revision>
  <dcterms:created xsi:type="dcterms:W3CDTF">2012-02-23T12:42:05Z</dcterms:created>
  <dcterms:modified xsi:type="dcterms:W3CDTF">2015-10-01T23:00:55Z</dcterms:modified>
</cp:coreProperties>
</file>