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16BD-CEA6-41BA-9B91-CB72661AB1FD}" type="datetimeFigureOut">
              <a:rPr lang="pl-PL" smtClean="0"/>
              <a:pPr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478137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Klasyfikacja metod elektroanalitycznych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podstawie zjawisk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zachodzących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 ogniwie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l-PL" sz="3600" baseline="-25000" dirty="0" smtClean="0">
                <a:latin typeface="Times New Roman" pitchFamily="18" charset="0"/>
                <a:cs typeface="Times New Roman" pitchFamily="18" charset="0"/>
              </a:rPr>
              <a:t>Elektrodą (półogniwem) w elektrochemii nazywa się układ złożony z dwóch lub więcej faz przewodzących, z których przynajmniej jedną jest elektrolit.</a:t>
            </a:r>
          </a:p>
          <a:p>
            <a:pPr>
              <a:buNone/>
            </a:pPr>
            <a:r>
              <a:rPr lang="pl-PL" sz="3600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600" baseline="-25000" dirty="0" smtClean="0">
                <a:latin typeface="Times New Roman" pitchFamily="18" charset="0"/>
                <a:cs typeface="Times New Roman" pitchFamily="18" charset="0"/>
              </a:rPr>
              <a:t>Fazy te graniczą ze sobą w ten sposób, że możliwy jest przepływ jonów lub elektronów przez powierzchnie międzyfazowe. Elektrodę najczęściej stanowi faza metaliczna, granicząca z elektrolitem. Pomiary potencjometryczne polegają na określeniu potencjału lub zmian potencjału elektrody.</a:t>
            </a:r>
          </a:p>
          <a:p>
            <a:pPr>
              <a:buNone/>
            </a:pPr>
            <a:r>
              <a:rPr lang="pl-PL" sz="3600" baseline="-25000" dirty="0" smtClean="0"/>
              <a:t>    </a:t>
            </a:r>
            <a:r>
              <a:rPr lang="pl-PL" sz="3600" dirty="0" smtClean="0"/>
              <a:t> </a:t>
            </a:r>
            <a:r>
              <a:rPr lang="pl-PL" sz="3600" baseline="-25000" dirty="0" smtClean="0"/>
              <a:t>Potencjał elektrody jest ściśle związany z powstaniem podwójnej warstwy elektrycznej.</a:t>
            </a:r>
          </a:p>
          <a:p>
            <a:pPr>
              <a:buNone/>
            </a:pPr>
            <a:endParaRPr lang="pl-PL" sz="3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/>
          <a:lstStyle/>
          <a:p>
            <a:pPr>
              <a:buNone/>
            </a:pP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W metalach o dużych wartościach przewodnictwa nośnikami ładunków są elektrony, a w roztworach jony.</a:t>
            </a:r>
          </a:p>
          <a:p>
            <a:pPr>
              <a:buNone/>
            </a:pP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     Istnieją co najmniej trzy przyczyny powstawania podwójnej warstwy elektrycznej na granicy faz.</a:t>
            </a:r>
          </a:p>
          <a:p>
            <a:pPr algn="just">
              <a:buNone/>
            </a:pP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   1.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Przyczyną może być możliwość samorzutnego przechodzenia elektronów lub jonów z jednej fazy do drugiej, w wyniku czego jedna z faz wykazuje nadmiar, a druga niedomiar ładunku określonego znaku. Proces ten dąży do stanu dynamicznej równowagi lub stanu stacjonarnego, w którym powstałe pole elektryczne wyrównuje szybkość przechodzenia ładunków w obie strony. Podczas wymiany ładunków miedzy fazami, obie części warstwy podwójnej: (jedna o wypadkowym ładunku dodatnim a druga –o wypadkowym  ładunku ujemnym) znajdują się po przeciwnych stronach granicy faz  (w dwóch graniczących fazach).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91264" cy="5577483"/>
          </a:xfrm>
        </p:spPr>
        <p:txBody>
          <a:bodyPr/>
          <a:lstStyle/>
          <a:p>
            <a:pPr algn="just">
              <a:buNone/>
            </a:pPr>
            <a:r>
              <a:rPr lang="pl-PL" baseline="-25000" dirty="0" smtClean="0"/>
              <a:t>   </a:t>
            </a:r>
            <a:r>
              <a:rPr lang="pl-PL" dirty="0" smtClean="0"/>
              <a:t> 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2. Wybiórcza adsorpcja jonów jednego rodzaju, powodująca nagromadzenie się ładunku jednego znaku w sąsiedztwie granicy faz. Dla zachowania elektroobojętności całego układu następuje wówczas wytworzenie rozmytego ładunku przeciwnego znaku we wnętrzu tej samej fazy. W tym przypadku obie części warstwy podwójnej znajdują się w obrębie jednej fazy.</a:t>
            </a:r>
          </a:p>
          <a:p>
            <a:pPr algn="just">
              <a:buNone/>
            </a:pP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3. Adsorpcja polarnych cząsteczek rozpuszczalnika lub substancji rozpuszczonej w taki sposób, ze dipole orientują się na granicy faz. Spadek potencjału zlokalizowany jest wtedy w obrębie jednej fazy, na grubości jednej lub kilku warstw cząsteczkowych.</a:t>
            </a:r>
          </a:p>
          <a:p>
            <a:pPr algn="just">
              <a:buNone/>
            </a:pP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aseline="-25000" dirty="0" smtClean="0">
                <a:latin typeface="Times New Roman" pitchFamily="18" charset="0"/>
                <a:cs typeface="Times New Roman" pitchFamily="18" charset="0"/>
              </a:rPr>
              <a:t>Te przyczyny mogą występować jednocześnie tzn. na oddziaływanie elektrostatyczne mogą się nakładać siły adsorpcyjne i powodować dodatkowe skomplikowanie warstwy podwójnej.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Tabelka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016224"/>
                <a:gridCol w="2664296"/>
                <a:gridCol w="260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Zjawisko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Wielkość mierzona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Nazwa metody analitycznej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Przez ogniwo nie płynie prąd stały 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 nie pobiera się prądu z ogniwa)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przewodnictwo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pl-PL" sz="2000" smtClean="0">
                          <a:latin typeface="Times New Roman" pitchFamily="18" charset="0"/>
                          <a:cs typeface="Times New Roman" pitchFamily="18" charset="0"/>
                        </a:rPr>
                        <a:t>opór elektryczny)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konduktometria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 miareczkowanie konduktometryczne; oscylometria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 miareczkowanie oscylometryczne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potencjał elektrody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potencjometria i miareczkowanie potencjometryczne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pl-PL" dirty="0"/>
          </a:p>
          <a:p>
            <a:pPr fontAlgn="t"/>
            <a:endParaRPr lang="pl-PL" dirty="0"/>
          </a:p>
          <a:p>
            <a:pPr fontAlgn="t"/>
            <a:endParaRPr lang="pl-PL" dirty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24000" y="1397000"/>
          <a:ext cx="60960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  <a:gridCol w="1440160"/>
                <a:gridCol w="1944216"/>
                <a:gridCol w="1967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Zjawisko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Wielkość mierzona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Nazwa metody analitycznej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880"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Elektroliza w całej masie roztworu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masa metalu lub tlenku metalu wydzielona na elektrodzie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elektrograwimetria</a:t>
                      </a:r>
                      <a:endParaRPr lang="pl-PL" dirty="0"/>
                    </a:p>
                  </a:txBody>
                  <a:tcPr/>
                </a:tc>
              </a:tr>
              <a:tr h="4368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masa substancji rozpuszczonej elektrodowo, porównanie </a:t>
                      </a:r>
                      <a:r>
                        <a:rPr lang="pl-PL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elektrogramów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elektrografia</a:t>
                      </a:r>
                      <a:endParaRPr lang="pl-PL" dirty="0"/>
                    </a:p>
                  </a:txBody>
                  <a:tcPr/>
                </a:tc>
              </a:tr>
              <a:tr h="4368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nabój elektryczny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kulometria i miareczkowanie kulometryczne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Tabelka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1944216"/>
                <a:gridCol w="2232248"/>
                <a:gridCol w="28186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Zjawisko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Wielkość mierzona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Nazwa metody analitycznej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Elektroliza warstwy dyfuzyjnej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natężenie prądu jako funkcja przyłożonego napięcia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polarografia stałoprądowa, zmiennoprądowa i </a:t>
                      </a:r>
                      <a:r>
                        <a:rPr lang="pl-PL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pulsowa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pl-PL" sz="200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woltamperometria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natężenie prądu przy stałym napięciu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miareczkowanie amperometryczne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różnica</a:t>
                      </a:r>
                      <a:r>
                        <a:rPr lang="pl-PL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potencjału elektrod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miareczkowanie potencjometryczne przy stałym niewielkim natężeniu</a:t>
                      </a:r>
                      <a:r>
                        <a:rPr lang="pl-PL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prądu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>
                <a:latin typeface="Times New Roman" pitchFamily="18" charset="0"/>
                <a:cs typeface="Times New Roman" pitchFamily="18" charset="0"/>
              </a:rPr>
              <a:t>   Klasyfikacja metod elektroanalitycznych wg Komisji Chemii Elektroanalitycznej Wydziału Chemii Analitycznej IUPAC</a:t>
            </a:r>
            <a:endParaRPr lang="pl-PL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  <a:tabLst>
                <a:tab pos="457200" algn="l"/>
              </a:tabLst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  1. Metody, w których nie bierze się pod uwagę ani podwójnej warstwy elektrycznej, ani jakichkolwiek reakcji elektrodowych (konduktometria, oscylometria, </a:t>
            </a:r>
            <a:r>
              <a:rPr lang="pl-PL" sz="3600" dirty="0" err="1" smtClean="0">
                <a:latin typeface="Times New Roman" pitchFamily="18" charset="0"/>
                <a:cs typeface="Times New Roman" pitchFamily="18" charset="0"/>
              </a:rPr>
              <a:t>dielektrometria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  <a:tabLst>
                <a:tab pos="457200" algn="l"/>
              </a:tabLst>
            </a:pP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    2. Metody związane ze zjawiskami zachodzącymi w podwójnej warstwie elektrycznej  bez udziału jakiejkolwiek reakcji elektrodowej (</a:t>
            </a:r>
            <a:r>
              <a:rPr lang="pl-PL" sz="3600" dirty="0" err="1" smtClean="0">
                <a:latin typeface="Times New Roman" pitchFamily="18" charset="0"/>
                <a:cs typeface="Times New Roman" pitchFamily="18" charset="0"/>
              </a:rPr>
              <a:t>tensammetria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  <a:tabLst>
                <a:tab pos="457200" algn="l"/>
              </a:tabLst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3.Metody związane z reakcjami elektrodowymi</a:t>
            </a:r>
            <a:r>
              <a:rPr lang="pl-PL" b="1" dirty="0" smtClean="0"/>
              <a:t>: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3a)  z zastosowaniem stałych czynników wzbudzenia (np. przyłożonego napięcia)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Do najważniejszych metod z grupy 3a należą: potencjometria, elektrograwimetria, elektrografia, miareczkowanie kulometryczne i amperometria.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2149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3b) z zastosowaniem zmiennych czynników wzbudzenia, przy czym te czynniki dzieli się na: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3b1) zmienne czynniki wzbudzenia o dużej amplitudzie, zwykle znacznie większej niż 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2,3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RT/F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(V), tzn. znacznie większe od wielkości równej w przybliżeniu 0,12 V przy temp. 25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grupy 3b1 należy m.in. polarografia stałoprądowa, oscylopolarografia, polarografia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pulsowa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pochodna,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chronowoltamperometria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tastapolarografia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3b2) zmienne czynniki wzbudzenia o małej amplitudzie, zwykle znacznie mniejszej niż 2,3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RT/F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(V), tzn. znacznie mniejsze od wielkości równej w przybliżeniu 0,06 V w temp. 25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endParaRPr lang="pl-PL" dirty="0" smtClean="0"/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grupy 3b2 należą m.in. polarografia zmiennoprądowa sinusoidalna 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prostokątnofalowa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i polarografia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pulsowa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różnicowa.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680</Words>
  <Application>Microsoft Office PowerPoint</Application>
  <PresentationFormat>Pokaz na ekranie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Klasyfikacja metod elektroanalitycznych</vt:lpstr>
      <vt:lpstr>Tabelka</vt:lpstr>
      <vt:lpstr>Tabelka</vt:lpstr>
      <vt:lpstr>Tabelka</vt:lpstr>
      <vt:lpstr>Slajd 5</vt:lpstr>
      <vt:lpstr>Slajd 6</vt:lpstr>
      <vt:lpstr>3.Metody związane z reakcjami elektrodowymi: 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Klasyfikacja metod elektroanalitycznych</dc:title>
  <dc:creator> </dc:creator>
  <cp:lastModifiedBy> </cp:lastModifiedBy>
  <cp:revision>19</cp:revision>
  <dcterms:created xsi:type="dcterms:W3CDTF">2012-02-23T12:42:05Z</dcterms:created>
  <dcterms:modified xsi:type="dcterms:W3CDTF">2020-03-12T10:28:32Z</dcterms:modified>
</cp:coreProperties>
</file>